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A_DE38F5EF.xml" ContentType="application/vnd.ms-powerpoint.comments+xml"/>
  <Override PartName="/ppt/comments/modernComment_117_3EF0351E.xml" ContentType="application/vnd.ms-powerpoint.comments+xml"/>
  <Override PartName="/ppt/comments/modernComment_11B_B0C9E52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267616-6A91-1C36-6AD2-1DAA66770CE2}" name="S-Ramakanth Rayanchi" initials="SRR" userId="S::S-Ramakanth.Rayanchi@consultdss.com::8e2cb8d5-6cbd-4d94-8a07-ed8d6a82970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3E5A04-ED3F-4DBE-AA5F-89205DA087B6}" v="16" dt="2023-06-19T06:15:42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-Ramakanth Rayanchi" userId="8e2cb8d5-6cbd-4d94-8a07-ed8d6a829703" providerId="ADAL" clId="{A73E5A04-ED3F-4DBE-AA5F-89205DA087B6}"/>
    <pc:docChg chg="custSel addSld delSld modSld">
      <pc:chgData name="S-Ramakanth Rayanchi" userId="8e2cb8d5-6cbd-4d94-8a07-ed8d6a829703" providerId="ADAL" clId="{A73E5A04-ED3F-4DBE-AA5F-89205DA087B6}" dt="2023-06-19T06:15:55.569" v="81" actId="26606"/>
      <pc:docMkLst>
        <pc:docMk/>
      </pc:docMkLst>
      <pc:sldChg chg="addSp delSp modSp mod setBg delDesignElem">
        <pc:chgData name="S-Ramakanth Rayanchi" userId="8e2cb8d5-6cbd-4d94-8a07-ed8d6a829703" providerId="ADAL" clId="{A73E5A04-ED3F-4DBE-AA5F-89205DA087B6}" dt="2023-06-19T06:15:55.569" v="81" actId="26606"/>
        <pc:sldMkLst>
          <pc:docMk/>
          <pc:sldMk cId="3338461524" sldId="256"/>
        </pc:sldMkLst>
        <pc:spChg chg="mod">
          <ac:chgData name="S-Ramakanth Rayanchi" userId="8e2cb8d5-6cbd-4d94-8a07-ed8d6a829703" providerId="ADAL" clId="{A73E5A04-ED3F-4DBE-AA5F-89205DA087B6}" dt="2023-06-19T06:15:55.569" v="81" actId="26606"/>
          <ac:spMkLst>
            <pc:docMk/>
            <pc:sldMk cId="3338461524" sldId="256"/>
            <ac:spMk id="2" creationId="{07655401-16A3-9F2B-8EB3-39D37690DE8A}"/>
          </ac:spMkLst>
        </pc:spChg>
        <pc:spChg chg="mod">
          <ac:chgData name="S-Ramakanth Rayanchi" userId="8e2cb8d5-6cbd-4d94-8a07-ed8d6a829703" providerId="ADAL" clId="{A73E5A04-ED3F-4DBE-AA5F-89205DA087B6}" dt="2023-06-19T06:15:55.569" v="81" actId="26606"/>
          <ac:spMkLst>
            <pc:docMk/>
            <pc:sldMk cId="3338461524" sldId="256"/>
            <ac:spMk id="3" creationId="{E45FB3A9-9D85-72A9-43AE-29CA76F90E1C}"/>
          </ac:spMkLst>
        </pc:spChg>
        <pc:spChg chg="add">
          <ac:chgData name="S-Ramakanth Rayanchi" userId="8e2cb8d5-6cbd-4d94-8a07-ed8d6a829703" providerId="ADAL" clId="{A73E5A04-ED3F-4DBE-AA5F-89205DA087B6}" dt="2023-06-19T06:15:55.569" v="81" actId="26606"/>
          <ac:spMkLst>
            <pc:docMk/>
            <pc:sldMk cId="3338461524" sldId="256"/>
            <ac:spMk id="6" creationId="{C885E190-58DD-42DD-A4A8-401E15C92A52}"/>
          </ac:spMkLst>
        </pc:spChg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3338461524" sldId="256"/>
            <ac:spMk id="9" creationId="{6E37B132-9C54-4236-8910-3340177AD9DB}"/>
          </ac:spMkLst>
        </pc:spChg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3338461524" sldId="256"/>
            <ac:spMk id="11" creationId="{D472C551-D440-40DF-9260-BDB9AC40960A}"/>
          </ac:spMkLst>
        </pc:spChg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3338461524" sldId="256"/>
            <ac:spMk id="15" creationId="{508BEF50-7B1E-49A4-BC19-5F4F1D755E64}"/>
          </ac:spMkLst>
        </pc:spChg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3338461524" sldId="256"/>
            <ac:spMk id="17" creationId="{3FBAD350-5664-4811-A208-657FB882D350}"/>
          </ac:spMkLst>
        </pc:spChg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3338461524" sldId="256"/>
            <ac:spMk id="19" creationId="{C39ADB8F-D187-49D7-BDCF-C1B6DC727068}"/>
          </ac:spMkLst>
        </pc:spChg>
        <pc:picChg chg="mod">
          <ac:chgData name="S-Ramakanth Rayanchi" userId="8e2cb8d5-6cbd-4d94-8a07-ed8d6a829703" providerId="ADAL" clId="{A73E5A04-ED3F-4DBE-AA5F-89205DA087B6}" dt="2023-06-19T06:15:55.569" v="81" actId="26606"/>
          <ac:picMkLst>
            <pc:docMk/>
            <pc:sldMk cId="3338461524" sldId="256"/>
            <ac:picMk id="4" creationId="{728ACD20-BC82-26D0-24D0-06293754A43F}"/>
          </ac:picMkLst>
        </pc:picChg>
        <pc:cxnChg chg="del">
          <ac:chgData name="S-Ramakanth Rayanchi" userId="8e2cb8d5-6cbd-4d94-8a07-ed8d6a829703" providerId="ADAL" clId="{A73E5A04-ED3F-4DBE-AA5F-89205DA087B6}" dt="2023-06-19T06:15:33.233" v="78"/>
          <ac:cxnSpMkLst>
            <pc:docMk/>
            <pc:sldMk cId="3338461524" sldId="256"/>
            <ac:cxnSpMk id="13" creationId="{56020367-4FD5-4596-8E10-C5F095CD8DBF}"/>
          </ac:cxnSpMkLst>
        </pc:cxnChg>
      </pc:sldChg>
      <pc:sldChg chg="delSp delDesignElem">
        <pc:chgData name="S-Ramakanth Rayanchi" userId="8e2cb8d5-6cbd-4d94-8a07-ed8d6a829703" providerId="ADAL" clId="{A73E5A04-ED3F-4DBE-AA5F-89205DA087B6}" dt="2023-06-19T06:15:33.233" v="78"/>
        <pc:sldMkLst>
          <pc:docMk/>
          <pc:sldMk cId="290734956" sldId="257"/>
        </pc:sldMkLst>
        <pc:spChg chg="del">
          <ac:chgData name="S-Ramakanth Rayanchi" userId="8e2cb8d5-6cbd-4d94-8a07-ed8d6a829703" providerId="ADAL" clId="{A73E5A04-ED3F-4DBE-AA5F-89205DA087B6}" dt="2023-06-19T06:15:33.233" v="78"/>
          <ac:spMkLst>
            <pc:docMk/>
            <pc:sldMk cId="290734956" sldId="257"/>
            <ac:spMk id="14" creationId="{16B067B1-F4E5-4FDF-813D-C9E872E80075}"/>
          </ac:spMkLst>
        </pc:spChg>
        <pc:cxnChg chg="del">
          <ac:chgData name="S-Ramakanth Rayanchi" userId="8e2cb8d5-6cbd-4d94-8a07-ed8d6a829703" providerId="ADAL" clId="{A73E5A04-ED3F-4DBE-AA5F-89205DA087B6}" dt="2023-06-19T06:15:33.233" v="78"/>
          <ac:cxnSpMkLst>
            <pc:docMk/>
            <pc:sldMk cId="290734956" sldId="257"/>
            <ac:cxnSpMk id="12" creationId="{353C1207-D1C8-49E3-8837-E2B89D366FAE}"/>
          </ac:cxnSpMkLst>
        </pc:cxn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1747961339" sldId="258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747961339" sldId="258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747961339" sldId="258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3007141973" sldId="259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007141973" sldId="259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007141973" sldId="259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2224445694" sldId="260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224445694" sldId="260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224445694" sldId="260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1801032183" sldId="261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801032183" sldId="261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801032183" sldId="261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797676353" sldId="262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797676353" sldId="262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797676353" sldId="262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535776254" sldId="263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535776254" sldId="263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535776254" sldId="263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963414536" sldId="264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63414536" sldId="264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63414536" sldId="264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99457123" sldId="265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9457123" sldId="265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9457123" sldId="265"/>
            <ac:spMk id="3" creationId="{02388612-6BFC-ECFC-C58C-D4A3010DAD9C}"/>
          </ac:spMkLst>
        </pc:spChg>
      </pc:sldChg>
      <pc:sldChg chg="modSp addCm">
        <pc:chgData name="S-Ramakanth Rayanchi" userId="8e2cb8d5-6cbd-4d94-8a07-ed8d6a829703" providerId="ADAL" clId="{A73E5A04-ED3F-4DBE-AA5F-89205DA087B6}" dt="2023-06-19T06:15:42.447" v="79"/>
        <pc:sldMkLst>
          <pc:docMk/>
          <pc:sldMk cId="3728274927" sldId="266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728274927" sldId="266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728274927" sldId="266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1118118488" sldId="267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118118488" sldId="267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118118488" sldId="267"/>
            <ac:spMk id="3" creationId="{02388612-6BFC-ECFC-C58C-D4A3010DAD9C}"/>
          </ac:spMkLst>
        </pc:spChg>
      </pc:sldChg>
      <pc:sldChg chg="modSp">
        <pc:chgData name="S-Ramakanth Rayanchi" userId="8e2cb8d5-6cbd-4d94-8a07-ed8d6a829703" providerId="ADAL" clId="{A73E5A04-ED3F-4DBE-AA5F-89205DA087B6}" dt="2023-06-19T06:15:42.447" v="79"/>
        <pc:sldMkLst>
          <pc:docMk/>
          <pc:sldMk cId="1328557877" sldId="268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328557877" sldId="268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328557877" sldId="268"/>
            <ac:spMk id="3" creationId="{02388612-6BFC-ECFC-C58C-D4A3010DAD9C}"/>
          </ac:spMkLst>
        </pc:sp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1334954233" sldId="269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334954233" sldId="269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334954233" sldId="269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1:19.575" v="0" actId="22"/>
          <ac:picMkLst>
            <pc:docMk/>
            <pc:sldMk cId="1334954233" sldId="269"/>
            <ac:picMk id="5" creationId="{AF8AE15E-0D26-9A34-E2C9-AA815F86B697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2139849598" sldId="270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139849598" sldId="270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139849598" sldId="270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1:38.853" v="1" actId="22"/>
          <ac:picMkLst>
            <pc:docMk/>
            <pc:sldMk cId="2139849598" sldId="270"/>
            <ac:picMk id="5" creationId="{A0BF45EA-E220-77E3-E5B2-0BCFDE39C847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3421417295" sldId="271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421417295" sldId="271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421417295" sldId="271"/>
            <ac:spMk id="3" creationId="{02388612-6BFC-ECFC-C58C-D4A3010DAD9C}"/>
          </ac:spMkLst>
        </pc:spChg>
        <pc:picChg chg="add mod">
          <ac:chgData name="S-Ramakanth Rayanchi" userId="8e2cb8d5-6cbd-4d94-8a07-ed8d6a829703" providerId="ADAL" clId="{A73E5A04-ED3F-4DBE-AA5F-89205DA087B6}" dt="2023-06-18T13:23:28.070" v="3" actId="1036"/>
          <ac:picMkLst>
            <pc:docMk/>
            <pc:sldMk cId="3421417295" sldId="271"/>
            <ac:picMk id="5" creationId="{295A421D-DA97-DC3E-4D94-582522D397A2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2595967154" sldId="272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595967154" sldId="272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595967154" sldId="272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3:30.632" v="4" actId="22"/>
          <ac:picMkLst>
            <pc:docMk/>
            <pc:sldMk cId="2595967154" sldId="272"/>
            <ac:picMk id="5" creationId="{A91ACA18-A852-97C4-1D97-DC38FD5776A4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2037658866" sldId="273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037658866" sldId="273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037658866" sldId="273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3:46.078" v="5" actId="22"/>
          <ac:picMkLst>
            <pc:docMk/>
            <pc:sldMk cId="2037658866" sldId="273"/>
            <ac:picMk id="5" creationId="{9ED6BECA-2B9D-4C4C-FB0B-EB71E3DC4AFA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3139100976" sldId="274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139100976" sldId="274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3139100976" sldId="274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4:03.001" v="6" actId="22"/>
          <ac:picMkLst>
            <pc:docMk/>
            <pc:sldMk cId="3139100976" sldId="274"/>
            <ac:picMk id="5" creationId="{B8034D3C-BB00-F789-4C1A-E6D989E27221}"/>
          </ac:picMkLst>
        </pc:picChg>
      </pc:sldChg>
      <pc:sldChg chg="addSp modSp mod">
        <pc:chgData name="S-Ramakanth Rayanchi" userId="8e2cb8d5-6cbd-4d94-8a07-ed8d6a829703" providerId="ADAL" clId="{A73E5A04-ED3F-4DBE-AA5F-89205DA087B6}" dt="2023-06-19T06:15:42.447" v="79"/>
        <pc:sldMkLst>
          <pc:docMk/>
          <pc:sldMk cId="995665891" sldId="275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95665891" sldId="275"/>
            <ac:spMk id="2" creationId="{0EF23768-2B97-2A0D-A732-12560D9C709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995665891" sldId="275"/>
            <ac:spMk id="3" creationId="{02388612-6BFC-ECFC-C58C-D4A3010DAD9C}"/>
          </ac:spMkLst>
        </pc:spChg>
        <pc:picChg chg="add">
          <ac:chgData name="S-Ramakanth Rayanchi" userId="8e2cb8d5-6cbd-4d94-8a07-ed8d6a829703" providerId="ADAL" clId="{A73E5A04-ED3F-4DBE-AA5F-89205DA087B6}" dt="2023-06-18T13:24:18.838" v="7" actId="22"/>
          <ac:picMkLst>
            <pc:docMk/>
            <pc:sldMk cId="995665891" sldId="275"/>
            <ac:picMk id="5" creationId="{B54D8FE2-F24E-5993-F9E7-85C69D9DCCA9}"/>
          </ac:picMkLst>
        </pc:picChg>
      </pc:sldChg>
      <pc:sldChg chg="addSp modSp new mod">
        <pc:chgData name="S-Ramakanth Rayanchi" userId="8e2cb8d5-6cbd-4d94-8a07-ed8d6a829703" providerId="ADAL" clId="{A73E5A04-ED3F-4DBE-AA5F-89205DA087B6}" dt="2023-06-19T06:15:42.447" v="79"/>
        <pc:sldMkLst>
          <pc:docMk/>
          <pc:sldMk cId="1031278839" sldId="276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031278839" sldId="276"/>
            <ac:spMk id="2" creationId="{2C60327D-C594-61CF-76CF-ABEB454BC02C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031278839" sldId="276"/>
            <ac:spMk id="3" creationId="{CEACDE4F-A2F1-220A-FEAF-EB54EF2F0C97}"/>
          </ac:spMkLst>
        </pc:spChg>
        <pc:picChg chg="add">
          <ac:chgData name="S-Ramakanth Rayanchi" userId="8e2cb8d5-6cbd-4d94-8a07-ed8d6a829703" providerId="ADAL" clId="{A73E5A04-ED3F-4DBE-AA5F-89205DA087B6}" dt="2023-06-18T13:24:38.542" v="9" actId="22"/>
          <ac:picMkLst>
            <pc:docMk/>
            <pc:sldMk cId="1031278839" sldId="276"/>
            <ac:picMk id="5" creationId="{A21E2225-C51C-56E7-9207-C18D2BC7AC1B}"/>
          </ac:picMkLst>
        </pc:picChg>
      </pc:sldChg>
      <pc:sldChg chg="addSp modSp new mod">
        <pc:chgData name="S-Ramakanth Rayanchi" userId="8e2cb8d5-6cbd-4d94-8a07-ed8d6a829703" providerId="ADAL" clId="{A73E5A04-ED3F-4DBE-AA5F-89205DA087B6}" dt="2023-06-19T06:15:42.447" v="79"/>
        <pc:sldMkLst>
          <pc:docMk/>
          <pc:sldMk cId="2909281587" sldId="277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909281587" sldId="277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909281587" sldId="277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8T13:25:22.138" v="19" actId="22"/>
          <ac:picMkLst>
            <pc:docMk/>
            <pc:sldMk cId="2909281587" sldId="277"/>
            <ac:picMk id="5" creationId="{C0E94833-9DAB-5FFC-2617-00348651B54B}"/>
          </ac:picMkLst>
        </pc:picChg>
      </pc:sldChg>
      <pc:sldChg chg="addSp modSp add mod">
        <pc:chgData name="S-Ramakanth Rayanchi" userId="8e2cb8d5-6cbd-4d94-8a07-ed8d6a829703" providerId="ADAL" clId="{A73E5A04-ED3F-4DBE-AA5F-89205DA087B6}" dt="2023-06-19T06:15:42.447" v="79"/>
        <pc:sldMkLst>
          <pc:docMk/>
          <pc:sldMk cId="1165021559" sldId="278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165021559" sldId="278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165021559" sldId="278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8T13:25:46.630" v="20" actId="22"/>
          <ac:picMkLst>
            <pc:docMk/>
            <pc:sldMk cId="1165021559" sldId="278"/>
            <ac:picMk id="5" creationId="{ECDC575D-C1EC-4693-65A8-F09E1E019C97}"/>
          </ac:picMkLst>
        </pc:picChg>
      </pc:sldChg>
      <pc:sldChg chg="addSp modSp add mod addCm">
        <pc:chgData name="S-Ramakanth Rayanchi" userId="8e2cb8d5-6cbd-4d94-8a07-ed8d6a829703" providerId="ADAL" clId="{A73E5A04-ED3F-4DBE-AA5F-89205DA087B6}" dt="2023-06-19T06:15:42.447" v="79"/>
        <pc:sldMkLst>
          <pc:docMk/>
          <pc:sldMk cId="1055929630" sldId="279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055929630" sldId="279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055929630" sldId="279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8T13:26:09.976" v="21" actId="22"/>
          <ac:picMkLst>
            <pc:docMk/>
            <pc:sldMk cId="1055929630" sldId="279"/>
            <ac:picMk id="5" creationId="{0CEBF184-DB96-E87A-91FE-121968C2A8F6}"/>
          </ac:picMkLst>
        </pc:picChg>
      </pc:sldChg>
      <pc:sldChg chg="addSp modSp add mod">
        <pc:chgData name="S-Ramakanth Rayanchi" userId="8e2cb8d5-6cbd-4d94-8a07-ed8d6a829703" providerId="ADAL" clId="{A73E5A04-ED3F-4DBE-AA5F-89205DA087B6}" dt="2023-06-19T06:15:42.447" v="79"/>
        <pc:sldMkLst>
          <pc:docMk/>
          <pc:sldMk cId="2206672103" sldId="280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206672103" sldId="280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206672103" sldId="280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9T04:01:28.473" v="24" actId="22"/>
          <ac:picMkLst>
            <pc:docMk/>
            <pc:sldMk cId="2206672103" sldId="280"/>
            <ac:picMk id="5" creationId="{B1E7281F-1CD0-A921-84A7-73206CE8044D}"/>
          </ac:picMkLst>
        </pc:picChg>
      </pc:sldChg>
      <pc:sldChg chg="addSp modSp add mod">
        <pc:chgData name="S-Ramakanth Rayanchi" userId="8e2cb8d5-6cbd-4d94-8a07-ed8d6a829703" providerId="ADAL" clId="{A73E5A04-ED3F-4DBE-AA5F-89205DA087B6}" dt="2023-06-19T06:15:42.447" v="79"/>
        <pc:sldMkLst>
          <pc:docMk/>
          <pc:sldMk cId="1409066375" sldId="281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409066375" sldId="281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1409066375" sldId="281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9T04:01:49.159" v="25" actId="22"/>
          <ac:picMkLst>
            <pc:docMk/>
            <pc:sldMk cId="1409066375" sldId="281"/>
            <ac:picMk id="5" creationId="{3E6D5268-B9F8-E084-ACE3-DCA2AD301FC6}"/>
          </ac:picMkLst>
        </pc:picChg>
      </pc:sldChg>
      <pc:sldChg chg="addSp modSp add mod">
        <pc:chgData name="S-Ramakanth Rayanchi" userId="8e2cb8d5-6cbd-4d94-8a07-ed8d6a829703" providerId="ADAL" clId="{A73E5A04-ED3F-4DBE-AA5F-89205DA087B6}" dt="2023-06-19T06:15:42.447" v="79"/>
        <pc:sldMkLst>
          <pc:docMk/>
          <pc:sldMk cId="4117841900" sldId="282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4117841900" sldId="282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4117841900" sldId="282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9T04:04:48.197" v="26" actId="22"/>
          <ac:picMkLst>
            <pc:docMk/>
            <pc:sldMk cId="4117841900" sldId="282"/>
            <ac:picMk id="5" creationId="{B10B3EBF-723F-73D0-C446-17BE8B55A524}"/>
          </ac:picMkLst>
        </pc:picChg>
      </pc:sldChg>
      <pc:sldChg chg="addSp modSp add mod addCm delCm">
        <pc:chgData name="S-Ramakanth Rayanchi" userId="8e2cb8d5-6cbd-4d94-8a07-ed8d6a829703" providerId="ADAL" clId="{A73E5A04-ED3F-4DBE-AA5F-89205DA087B6}" dt="2023-06-19T06:15:42.447" v="79"/>
        <pc:sldMkLst>
          <pc:docMk/>
          <pc:sldMk cId="2966021411" sldId="283"/>
        </pc:sldMkLst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966021411" sldId="283"/>
            <ac:spMk id="2" creationId="{78DC7377-05E2-FDA9-C18E-3633A47B039F}"/>
          </ac:spMkLst>
        </pc:spChg>
        <pc:spChg chg="mod">
          <ac:chgData name="S-Ramakanth Rayanchi" userId="8e2cb8d5-6cbd-4d94-8a07-ed8d6a829703" providerId="ADAL" clId="{A73E5A04-ED3F-4DBE-AA5F-89205DA087B6}" dt="2023-06-19T06:15:42.447" v="79"/>
          <ac:spMkLst>
            <pc:docMk/>
            <pc:sldMk cId="2966021411" sldId="283"/>
            <ac:spMk id="3" creationId="{A2F15F1D-6383-B546-887F-051C3F6B22B3}"/>
          </ac:spMkLst>
        </pc:spChg>
        <pc:picChg chg="add">
          <ac:chgData name="S-Ramakanth Rayanchi" userId="8e2cb8d5-6cbd-4d94-8a07-ed8d6a829703" providerId="ADAL" clId="{A73E5A04-ED3F-4DBE-AA5F-89205DA087B6}" dt="2023-06-19T04:05:01.855" v="27" actId="22"/>
          <ac:picMkLst>
            <pc:docMk/>
            <pc:sldMk cId="2966021411" sldId="283"/>
            <ac:picMk id="5" creationId="{5EAD2503-9807-EDD4-0858-17089DD336F1}"/>
          </ac:picMkLst>
        </pc:picChg>
      </pc:sldChg>
      <pc:sldChg chg="addSp add del mod">
        <pc:chgData name="S-Ramakanth Rayanchi" userId="8e2cb8d5-6cbd-4d94-8a07-ed8d6a829703" providerId="ADAL" clId="{A73E5A04-ED3F-4DBE-AA5F-89205DA087B6}" dt="2023-06-19T06:13:37.879" v="40" actId="47"/>
        <pc:sldMkLst>
          <pc:docMk/>
          <pc:sldMk cId="2536047060" sldId="284"/>
        </pc:sldMkLst>
        <pc:picChg chg="add">
          <ac:chgData name="S-Ramakanth Rayanchi" userId="8e2cb8d5-6cbd-4d94-8a07-ed8d6a829703" providerId="ADAL" clId="{A73E5A04-ED3F-4DBE-AA5F-89205DA087B6}" dt="2023-06-19T04:27:00.742" v="31" actId="22"/>
          <ac:picMkLst>
            <pc:docMk/>
            <pc:sldMk cId="2536047060" sldId="284"/>
            <ac:picMk id="5" creationId="{933BB62C-1EC9-D2CD-DCF3-9E4D407D789E}"/>
          </ac:picMkLst>
        </pc:picChg>
      </pc:sldChg>
      <pc:sldChg chg="addSp add del mod">
        <pc:chgData name="S-Ramakanth Rayanchi" userId="8e2cb8d5-6cbd-4d94-8a07-ed8d6a829703" providerId="ADAL" clId="{A73E5A04-ED3F-4DBE-AA5F-89205DA087B6}" dt="2023-06-19T06:13:39.054" v="41" actId="47"/>
        <pc:sldMkLst>
          <pc:docMk/>
          <pc:sldMk cId="2807643534" sldId="285"/>
        </pc:sldMkLst>
        <pc:picChg chg="add">
          <ac:chgData name="S-Ramakanth Rayanchi" userId="8e2cb8d5-6cbd-4d94-8a07-ed8d6a829703" providerId="ADAL" clId="{A73E5A04-ED3F-4DBE-AA5F-89205DA087B6}" dt="2023-06-19T04:28:23.036" v="38" actId="22"/>
          <ac:picMkLst>
            <pc:docMk/>
            <pc:sldMk cId="2807643534" sldId="285"/>
            <ac:picMk id="5" creationId="{2A2F0B22-7709-48DD-005D-58E127B9E49C}"/>
          </ac:picMkLst>
        </pc:picChg>
      </pc:sldChg>
      <pc:sldChg chg="addSp add del mod">
        <pc:chgData name="S-Ramakanth Rayanchi" userId="8e2cb8d5-6cbd-4d94-8a07-ed8d6a829703" providerId="ADAL" clId="{A73E5A04-ED3F-4DBE-AA5F-89205DA087B6}" dt="2023-06-19T06:13:40.140" v="42" actId="47"/>
        <pc:sldMkLst>
          <pc:docMk/>
          <pc:sldMk cId="2578895993" sldId="286"/>
        </pc:sldMkLst>
        <pc:picChg chg="add">
          <ac:chgData name="S-Ramakanth Rayanchi" userId="8e2cb8d5-6cbd-4d94-8a07-ed8d6a829703" providerId="ADAL" clId="{A73E5A04-ED3F-4DBE-AA5F-89205DA087B6}" dt="2023-06-19T04:29:34.862" v="39" actId="22"/>
          <ac:picMkLst>
            <pc:docMk/>
            <pc:sldMk cId="2578895993" sldId="286"/>
            <ac:picMk id="5" creationId="{E80FDDDD-590F-C94C-9CE8-0BE5783BDE01}"/>
          </ac:picMkLst>
        </pc:picChg>
      </pc:sldChg>
      <pc:sldChg chg="addSp delSp modSp add mod setBg modClrScheme delDesignElem chgLayout">
        <pc:chgData name="S-Ramakanth Rayanchi" userId="8e2cb8d5-6cbd-4d94-8a07-ed8d6a829703" providerId="ADAL" clId="{A73E5A04-ED3F-4DBE-AA5F-89205DA087B6}" dt="2023-06-19T06:15:50.322" v="80" actId="26606"/>
        <pc:sldMkLst>
          <pc:docMk/>
          <pc:sldMk cId="2049212985" sldId="287"/>
        </pc:sldMkLst>
        <pc:spChg chg="del mod ord">
          <ac:chgData name="S-Ramakanth Rayanchi" userId="8e2cb8d5-6cbd-4d94-8a07-ed8d6a829703" providerId="ADAL" clId="{A73E5A04-ED3F-4DBE-AA5F-89205DA087B6}" dt="2023-06-19T06:13:54.648" v="47" actId="700"/>
          <ac:spMkLst>
            <pc:docMk/>
            <pc:sldMk cId="2049212985" sldId="287"/>
            <ac:spMk id="2" creationId="{78DC7377-05E2-FDA9-C18E-3633A47B039F}"/>
          </ac:spMkLst>
        </pc:spChg>
        <pc:spChg chg="del mod ord">
          <ac:chgData name="S-Ramakanth Rayanchi" userId="8e2cb8d5-6cbd-4d94-8a07-ed8d6a829703" providerId="ADAL" clId="{A73E5A04-ED3F-4DBE-AA5F-89205DA087B6}" dt="2023-06-19T06:13:54.648" v="47" actId="700"/>
          <ac:spMkLst>
            <pc:docMk/>
            <pc:sldMk cId="2049212985" sldId="287"/>
            <ac:spMk id="3" creationId="{A2F15F1D-6383-B546-887F-051C3F6B22B3}"/>
          </ac:spMkLst>
        </pc:spChg>
        <pc:spChg chg="add mod ord">
          <ac:chgData name="S-Ramakanth Rayanchi" userId="8e2cb8d5-6cbd-4d94-8a07-ed8d6a829703" providerId="ADAL" clId="{A73E5A04-ED3F-4DBE-AA5F-89205DA087B6}" dt="2023-06-19T06:15:50.322" v="80" actId="26606"/>
          <ac:spMkLst>
            <pc:docMk/>
            <pc:sldMk cId="2049212985" sldId="287"/>
            <ac:spMk id="4" creationId="{C164AFD7-DC63-7FBC-AF33-781198BC5B74}"/>
          </ac:spMkLst>
        </pc:spChg>
        <pc:spChg chg="add mod ord">
          <ac:chgData name="S-Ramakanth Rayanchi" userId="8e2cb8d5-6cbd-4d94-8a07-ed8d6a829703" providerId="ADAL" clId="{A73E5A04-ED3F-4DBE-AA5F-89205DA087B6}" dt="2023-06-19T06:15:50.322" v="80" actId="26606"/>
          <ac:spMkLst>
            <pc:docMk/>
            <pc:sldMk cId="2049212985" sldId="287"/>
            <ac:spMk id="5" creationId="{EBB7D3BD-FA58-CDB8-F9AF-7B11E4085A3E}"/>
          </ac:spMkLst>
        </pc:spChg>
        <pc:spChg chg="add del">
          <ac:chgData name="S-Ramakanth Rayanchi" userId="8e2cb8d5-6cbd-4d94-8a07-ed8d6a829703" providerId="ADAL" clId="{A73E5A04-ED3F-4DBE-AA5F-89205DA087B6}" dt="2023-06-19T06:15:33.233" v="78"/>
          <ac:spMkLst>
            <pc:docMk/>
            <pc:sldMk cId="2049212985" sldId="287"/>
            <ac:spMk id="12" creationId="{9A3F5928-D955-456A-97B5-AA390B8CE9D5}"/>
          </ac:spMkLst>
        </pc:spChg>
        <pc:spChg chg="add">
          <ac:chgData name="S-Ramakanth Rayanchi" userId="8e2cb8d5-6cbd-4d94-8a07-ed8d6a829703" providerId="ADAL" clId="{A73E5A04-ED3F-4DBE-AA5F-89205DA087B6}" dt="2023-06-19T06:15:50.322" v="80" actId="26606"/>
          <ac:spMkLst>
            <pc:docMk/>
            <pc:sldMk cId="2049212985" sldId="287"/>
            <ac:spMk id="15" creationId="{989BE678-777B-482A-A616-FEDC47B162E5}"/>
          </ac:spMkLst>
        </pc:spChg>
        <pc:spChg chg="add del">
          <ac:chgData name="S-Ramakanth Rayanchi" userId="8e2cb8d5-6cbd-4d94-8a07-ed8d6a829703" providerId="ADAL" clId="{A73E5A04-ED3F-4DBE-AA5F-89205DA087B6}" dt="2023-06-19T06:15:33.233" v="78"/>
          <ac:spMkLst>
            <pc:docMk/>
            <pc:sldMk cId="2049212985" sldId="287"/>
            <ac:spMk id="16" creationId="{C5CB530E-515E-412C-9DF1-5F8FFBD6F383}"/>
          </ac:spMkLst>
        </pc:spChg>
        <pc:spChg chg="add del">
          <ac:chgData name="S-Ramakanth Rayanchi" userId="8e2cb8d5-6cbd-4d94-8a07-ed8d6a829703" providerId="ADAL" clId="{A73E5A04-ED3F-4DBE-AA5F-89205DA087B6}" dt="2023-06-19T06:15:33.233" v="78"/>
          <ac:spMkLst>
            <pc:docMk/>
            <pc:sldMk cId="2049212985" sldId="287"/>
            <ac:spMk id="18" creationId="{712D4376-A578-4FF1-94FC-245E7A6A489F}"/>
          </ac:spMkLst>
        </pc:spChg>
        <pc:spChg chg="add del">
          <ac:chgData name="S-Ramakanth Rayanchi" userId="8e2cb8d5-6cbd-4d94-8a07-ed8d6a829703" providerId="ADAL" clId="{A73E5A04-ED3F-4DBE-AA5F-89205DA087B6}" dt="2023-06-19T06:15:33.233" v="78"/>
          <ac:spMkLst>
            <pc:docMk/>
            <pc:sldMk cId="2049212985" sldId="287"/>
            <ac:spMk id="20" creationId="{AEA7509D-F04F-40CB-A0B3-EEF16499CC9F}"/>
          </ac:spMkLst>
        </pc:spChg>
        <pc:spChg chg="add">
          <ac:chgData name="S-Ramakanth Rayanchi" userId="8e2cb8d5-6cbd-4d94-8a07-ed8d6a829703" providerId="ADAL" clId="{A73E5A04-ED3F-4DBE-AA5F-89205DA087B6}" dt="2023-06-19T06:15:50.322" v="80" actId="26606"/>
          <ac:spMkLst>
            <pc:docMk/>
            <pc:sldMk cId="2049212985" sldId="287"/>
            <ac:spMk id="21" creationId="{D28BE0C3-2102-4820-B88B-A448B1840D14}"/>
          </ac:spMkLst>
        </pc:spChg>
        <pc:spChg chg="add">
          <ac:chgData name="S-Ramakanth Rayanchi" userId="8e2cb8d5-6cbd-4d94-8a07-ed8d6a829703" providerId="ADAL" clId="{A73E5A04-ED3F-4DBE-AA5F-89205DA087B6}" dt="2023-06-19T06:15:50.322" v="80" actId="26606"/>
          <ac:spMkLst>
            <pc:docMk/>
            <pc:sldMk cId="2049212985" sldId="287"/>
            <ac:spMk id="23" creationId="{C885E190-58DD-42DD-A4A8-401E15C92A52}"/>
          </ac:spMkLst>
        </pc:spChg>
        <pc:picChg chg="add">
          <ac:chgData name="S-Ramakanth Rayanchi" userId="8e2cb8d5-6cbd-4d94-8a07-ed8d6a829703" providerId="ADAL" clId="{A73E5A04-ED3F-4DBE-AA5F-89205DA087B6}" dt="2023-06-19T06:15:50.322" v="80" actId="26606"/>
          <ac:picMkLst>
            <pc:docMk/>
            <pc:sldMk cId="2049212985" sldId="287"/>
            <ac:picMk id="7" creationId="{4BCBAFA7-03AF-656C-E898-683682AC5CEA}"/>
          </ac:picMkLst>
        </pc:picChg>
        <pc:picChg chg="add">
          <ac:chgData name="S-Ramakanth Rayanchi" userId="8e2cb8d5-6cbd-4d94-8a07-ed8d6a829703" providerId="ADAL" clId="{A73E5A04-ED3F-4DBE-AA5F-89205DA087B6}" dt="2023-06-19T06:15:50.322" v="80" actId="26606"/>
          <ac:picMkLst>
            <pc:docMk/>
            <pc:sldMk cId="2049212985" sldId="287"/>
            <ac:picMk id="11" creationId="{DF19BAF3-7E20-4B9D-B544-BABAEEA1FA75}"/>
          </ac:picMkLst>
        </pc:picChg>
        <pc:picChg chg="add">
          <ac:chgData name="S-Ramakanth Rayanchi" userId="8e2cb8d5-6cbd-4d94-8a07-ed8d6a829703" providerId="ADAL" clId="{A73E5A04-ED3F-4DBE-AA5F-89205DA087B6}" dt="2023-06-19T06:15:50.322" v="80" actId="26606"/>
          <ac:picMkLst>
            <pc:docMk/>
            <pc:sldMk cId="2049212985" sldId="287"/>
            <ac:picMk id="13" creationId="{950648F4-ABCD-4DF0-8641-76CFB2354721}"/>
          </ac:picMkLst>
        </pc:picChg>
        <pc:picChg chg="add">
          <ac:chgData name="S-Ramakanth Rayanchi" userId="8e2cb8d5-6cbd-4d94-8a07-ed8d6a829703" providerId="ADAL" clId="{A73E5A04-ED3F-4DBE-AA5F-89205DA087B6}" dt="2023-06-19T06:15:50.322" v="80" actId="26606"/>
          <ac:picMkLst>
            <pc:docMk/>
            <pc:sldMk cId="2049212985" sldId="287"/>
            <ac:picMk id="17" creationId="{CF1EB4BD-9C7E-4AA3-9681-C7EB0DA6250B}"/>
          </ac:picMkLst>
        </pc:picChg>
        <pc:picChg chg="add">
          <ac:chgData name="S-Ramakanth Rayanchi" userId="8e2cb8d5-6cbd-4d94-8a07-ed8d6a829703" providerId="ADAL" clId="{A73E5A04-ED3F-4DBE-AA5F-89205DA087B6}" dt="2023-06-19T06:15:50.322" v="80" actId="26606"/>
          <ac:picMkLst>
            <pc:docMk/>
            <pc:sldMk cId="2049212985" sldId="287"/>
            <ac:picMk id="19" creationId="{94AAE3AA-3759-4D28-B0EF-575F25A5146C}"/>
          </ac:picMkLst>
        </pc:picChg>
        <pc:cxnChg chg="add del">
          <ac:chgData name="S-Ramakanth Rayanchi" userId="8e2cb8d5-6cbd-4d94-8a07-ed8d6a829703" providerId="ADAL" clId="{A73E5A04-ED3F-4DBE-AA5F-89205DA087B6}" dt="2023-06-19T06:15:33.233" v="78"/>
          <ac:cxnSpMkLst>
            <pc:docMk/>
            <pc:sldMk cId="2049212985" sldId="287"/>
            <ac:cxnSpMk id="10" creationId="{D1B787A8-0D67-4B7E-9B48-86BD906AB6B5}"/>
          </ac:cxnSpMkLst>
        </pc:cxnChg>
        <pc:cxnChg chg="add del">
          <ac:chgData name="S-Ramakanth Rayanchi" userId="8e2cb8d5-6cbd-4d94-8a07-ed8d6a829703" providerId="ADAL" clId="{A73E5A04-ED3F-4DBE-AA5F-89205DA087B6}" dt="2023-06-19T06:15:33.233" v="78"/>
          <ac:cxnSpMkLst>
            <pc:docMk/>
            <pc:sldMk cId="2049212985" sldId="287"/>
            <ac:cxnSpMk id="14" creationId="{56020367-4FD5-4596-8E10-C5F095CD8DBF}"/>
          </ac:cxnSpMkLst>
        </pc:cxnChg>
      </pc:sldChg>
      <pc:sldChg chg="add del">
        <pc:chgData name="S-Ramakanth Rayanchi" userId="8e2cb8d5-6cbd-4d94-8a07-ed8d6a829703" providerId="ADAL" clId="{A73E5A04-ED3F-4DBE-AA5F-89205DA087B6}" dt="2023-06-19T06:13:47.768" v="46" actId="47"/>
        <pc:sldMkLst>
          <pc:docMk/>
          <pc:sldMk cId="1084200274" sldId="288"/>
        </pc:sldMkLst>
      </pc:sldChg>
      <pc:sldChg chg="add del">
        <pc:chgData name="S-Ramakanth Rayanchi" userId="8e2cb8d5-6cbd-4d94-8a07-ed8d6a829703" providerId="ADAL" clId="{A73E5A04-ED3F-4DBE-AA5F-89205DA087B6}" dt="2023-06-19T06:13:47.297" v="45" actId="47"/>
        <pc:sldMkLst>
          <pc:docMk/>
          <pc:sldMk cId="481108362" sldId="289"/>
        </pc:sldMkLst>
      </pc:sldChg>
      <pc:sldChg chg="add del">
        <pc:chgData name="S-Ramakanth Rayanchi" userId="8e2cb8d5-6cbd-4d94-8a07-ed8d6a829703" providerId="ADAL" clId="{A73E5A04-ED3F-4DBE-AA5F-89205DA087B6}" dt="2023-06-19T06:13:47.043" v="44" actId="47"/>
        <pc:sldMkLst>
          <pc:docMk/>
          <pc:sldMk cId="96305008" sldId="290"/>
        </pc:sldMkLst>
      </pc:sldChg>
      <pc:sldChg chg="add del">
        <pc:chgData name="S-Ramakanth Rayanchi" userId="8e2cb8d5-6cbd-4d94-8a07-ed8d6a829703" providerId="ADAL" clId="{A73E5A04-ED3F-4DBE-AA5F-89205DA087B6}" dt="2023-06-19T06:13:46.742" v="43" actId="47"/>
        <pc:sldMkLst>
          <pc:docMk/>
          <pc:sldMk cId="1769433240" sldId="291"/>
        </pc:sldMkLst>
      </pc:sldChg>
    </pc:docChg>
  </pc:docChgLst>
</pc:chgInfo>
</file>

<file path=ppt/comments/modernComment_10A_DE38F5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F7709C-578A-40B4-9F00-46F9057F8AC1}" authorId="{3A267616-6A91-1C36-6AD2-1DAA66770CE2}" created="2023-06-18T13:28:49.074">
    <pc:sldMkLst xmlns:pc="http://schemas.microsoft.com/office/powerpoint/2013/main/command">
      <pc:docMk/>
      <pc:sldMk cId="3728274927" sldId="266"/>
    </pc:sldMkLst>
    <p188:txBody>
      <a:bodyPr/>
      <a:lstStyle/>
      <a:p>
        <a:r>
          <a:rPr lang="en-IN"/>
          <a:t>Generally MSE helps to converge gradient descent quickly.</a:t>
        </a:r>
      </a:p>
    </p188:txBody>
  </p188:cm>
</p188:cmLst>
</file>

<file path=ppt/comments/modernComment_117_3EF035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6772E9-BCF4-4527-A61C-41D1F838086D}" authorId="{3A267616-6A91-1C36-6AD2-1DAA66770CE2}" created="2023-06-18T13:27:24.18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055929630" sldId="279"/>
      <ac:picMk id="5" creationId="{0CEBF184-DB96-E87A-91FE-121968C2A8F6}"/>
    </ac:deMkLst>
    <p188:txBody>
      <a:bodyPr/>
      <a:lstStyle/>
      <a:p>
        <a:r>
          <a:rPr lang="en-IN"/>
          <a:t>1 Epoch means passing through all the samples once.
5 Epochs means passing through all the samples five times.</a:t>
        </a:r>
      </a:p>
    </p188:txBody>
  </p188:cm>
</p188:cmLst>
</file>

<file path=ppt/comments/modernComment_11B_B0C9E5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98CB8F-3B30-42F5-A49D-08CC78C7B07C}" authorId="{3A267616-6A91-1C36-6AD2-1DAA66770CE2}" created="2023-06-19T04:06:19.15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66021411" sldId="283"/>
      <ac:picMk id="5" creationId="{5EAD2503-9807-EDD4-0858-17089DD336F1}"/>
    </ac:deMkLst>
    <p188:txBody>
      <a:bodyPr/>
      <a:lstStyle/>
      <a:p>
        <a:r>
          <a:rPr lang="en-IN"/>
          <a:t>https://towardsdatascience.com/why-not-mse-as-a-loss-function-for-logistic-regression-589816b5e03c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86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5411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43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6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4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74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4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7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4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5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59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0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72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0A_DE38F5EF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8/10/relationships/comments" Target="../comments/modernComment_117_3EF0351E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1B_B0C9E5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makanth-rayanchi/CB-DL-01/blob/main/C11_loss_or_cost_function.ipynb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ACD20-BC82-26D0-24D0-06293754A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1878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655401-16A3-9F2B-8EB3-39D37690DE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Deep Learning Lesson 11- Loss or Cost Function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FB3A9-9D85-72A9-43AE-29CA76F90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84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034D7-F9E0-4304-B3A4-BEE5B45ED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1F5DA-BF90-4F3D-FB3F-BEE7D4E5A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749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7708A-C976-A3D0-0661-21F0517F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1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B6F57-2A97-6A55-5CEF-E90878CD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57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AE15E-0D26-9A34-E2C9-AA815F86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4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F45EA-E220-77E3-E5B2-0BCFDE39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4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A421D-DA97-DC3E-4D94-582522D3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1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ACA18-A852-97C4-1D97-DC38FD57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6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6BECA-2B9D-4C4C-FB0B-EB71E3DC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58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34D3C-BB00-F789-4C1A-E6D989E27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00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704A77-509A-68D5-C950-F62D215B7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D8FE2-F24E-5993-F9E7-85C69D9D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0327D-C594-61CF-76CF-ABEB454B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DE4F-A2F1-220A-FEAF-EB54EF2F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2225-C51C-56E7-9207-C18D2BC7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78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94833-9DAB-5FFC-2617-00348651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8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C575D-C1EC-4693-65A8-F09E1E01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BF184-DB96-E87A-91FE-121968C2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296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E7281F-1CD0-A921-84A7-73206CE8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7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D5268-B9F8-E084-ACE3-DCA2AD30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6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B3EBF-723F-73D0-C446-17BE8B55A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4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7377-05E2-FDA9-C18E-3633A47B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5F1D-6383-B546-887F-051C3F6B2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D2503-9807-EDD4-0858-17089DD33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14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BAFA7-03AF-656C-E898-683682AC5C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64AFD7-DC63-7FBC-AF33-781198BC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Code</a:t>
            </a:r>
            <a:r>
              <a:rPr lang="en-US" sz="3400" cap="all" baseline="0"/>
              <a:t> - </a:t>
            </a:r>
            <a:r>
              <a:rPr lang="en-US" sz="3400" u="none" strike="noStrike" cap="all" baseline="0">
                <a:effectLst/>
                <a:hlinkClick r:id="rId8" tooltip="C11_loss_or_cost_function.ipynb"/>
              </a:rPr>
              <a:t>C11_loss_or_cost_function.ipynb</a:t>
            </a:r>
            <a:endParaRPr lang="en-US" sz="3400" cap="all" baseline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7D3BD-FA58-CDB8-F9AF-7B11E4085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921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AB4AB-9482-E750-31F8-B135ED01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6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E688D-0FEC-78BA-96A6-1AE16620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2CFB7-D567-B350-7DE5-B88CE22F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4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A29D53-406C-381A-B639-99EFBEB65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32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FBE27-092E-F3C5-9D6B-AFD202562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7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EAB48-6C6D-A005-B19E-7A36B026F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7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3768-2B97-2A0D-A732-12560D9C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88612-6BFC-ECFC-C58C-D4A3010DA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4CB6A-C98B-FEE0-1957-8B2A9A4FE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14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</vt:lpstr>
      <vt:lpstr>Deep Learning Lesson 11- Loss or Cost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- C11_loss_or_cost_function.ipynb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Lesson 11- Loss or Cost Function</dc:title>
  <dc:creator>S-Ramakanth Rayanchi</dc:creator>
  <cp:lastModifiedBy>S-Ramakanth Rayanchi</cp:lastModifiedBy>
  <cp:revision>1</cp:revision>
  <dcterms:created xsi:type="dcterms:W3CDTF">2023-06-18T13:12:44Z</dcterms:created>
  <dcterms:modified xsi:type="dcterms:W3CDTF">2023-06-19T06:16:00Z</dcterms:modified>
</cp:coreProperties>
</file>